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8"/>
  </p:notesMasterIdLst>
  <p:sldIdLst>
    <p:sldId id="290" r:id="rId2"/>
    <p:sldId id="293" r:id="rId3"/>
    <p:sldId id="270" r:id="rId4"/>
    <p:sldId id="283" r:id="rId5"/>
    <p:sldId id="294" r:id="rId6"/>
    <p:sldId id="28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92" autoAdjust="0"/>
  </p:normalViewPr>
  <p:slideViewPr>
    <p:cSldViewPr>
      <p:cViewPr>
        <p:scale>
          <a:sx n="94" d="100"/>
          <a:sy n="94" d="100"/>
        </p:scale>
        <p:origin x="-88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7038DCA-DA29-4E12-8110-A63B90AE694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64B6F9B-345E-4E1B-884D-DA442D2C5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2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58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758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0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760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1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762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3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763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76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764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76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76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67AC79-C8C3-4654-86A8-B395F64DBEC3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676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11CA83-0AF9-497D-81AD-4FFFE1771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0" grpId="0"/>
      <p:bldP spid="676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76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21707-E58E-4FB7-9E96-20EF8AE0ACFE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005E5-B88B-4800-A784-4D3C2B54F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CAB2-5D47-486D-8F51-604DA060D027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E98E8-7685-4D96-955E-F80A76760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5E952-DA49-479D-920A-70EDACFD9B9A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AD8-CEBA-483D-B68A-A2AAA5198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3F22AE-13E4-407E-A011-E2B589AC7467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C4EF7-5ACE-4E5F-BDCB-311DF2247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F4760-4ACD-483D-9F57-D89E7EF2C5B6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C2C4-EC87-4826-83A9-3F4A19F14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35F92-6FC6-4F86-86A4-8A0D7B80E36A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678AC-959F-4D7D-9AFD-4835CB2E3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934D1-C1D5-4EC0-8990-F96309F8EBA8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B3C2-CAD5-4702-AA69-C1EB4D8C8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0CC1-F02E-4A4C-9BDA-1604BEC0B619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B7F-5D97-4D58-A356-CB1354922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99F13-404E-4B70-A161-E6EA6DCA3481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B186-2945-445E-AB5E-6CEFEE2BA8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48DF3-DB3A-4381-81D9-D38A7B10CC69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57C6-8427-43D1-9855-4E58E718A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56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65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7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65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9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65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61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661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662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66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66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6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6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035FCF8-56E8-472F-B806-D14817E20E29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666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6CDDF94-4423-46EA-9A08-C551721D6ED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94907080_3d29dbef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67744" y="3212976"/>
            <a:ext cx="5976664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ОБЪЕДИНЕНИЕ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«Оркестр русских народных инструментов»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ОБЪЕДИНЕНИЕ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«Ансамбль ложкарей»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ОБЪЕДИНЕНИЕ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«Баян-Аккордеон»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Руководитель Ведягина С.С.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г. о. г. Бор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а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прель 2020</a:t>
            </a:r>
            <a:endParaRPr lang="ru-RU" sz="20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378" y="2499539"/>
            <a:ext cx="8229600" cy="4138630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Дорогие мои ребята!</a:t>
            </a:r>
            <a:r>
              <a:rPr lang="ru-RU" alt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инструменты</a:t>
            </a:r>
            <a:b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кабинет 311,</a:t>
            </a:r>
            <a:b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alt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стенды</a:t>
            </a:r>
            <a:br>
              <a:rPr lang="ru-RU" alt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и, конечно же, я </a:t>
            </a:r>
            <a:b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скучаем без вас!</a:t>
            </a:r>
            <a:r>
              <a:rPr lang="ru-RU" alt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750" r="388" b="3801"/>
          <a:stretch/>
        </p:blipFill>
        <p:spPr>
          <a:xfrm>
            <a:off x="6490723" y="4660022"/>
            <a:ext cx="2482081" cy="185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050" r="2400" b="2751"/>
          <a:stretch/>
        </p:blipFill>
        <p:spPr>
          <a:xfrm>
            <a:off x="6715641" y="260674"/>
            <a:ext cx="2302896" cy="30225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7476" r="16335" b="6294"/>
          <a:stretch/>
        </p:blipFill>
        <p:spPr>
          <a:xfrm>
            <a:off x="153650" y="4568854"/>
            <a:ext cx="2465909" cy="197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74"/>
            <a:ext cx="3513928" cy="263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27088" y="69215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827088" y="2924175"/>
            <a:ext cx="741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8000" r="6601"/>
          <a:stretch/>
        </p:blipFill>
        <p:spPr>
          <a:xfrm>
            <a:off x="245849" y="2220902"/>
            <a:ext cx="1884035" cy="253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15330"/>
            <a:ext cx="2902753" cy="192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9" y="4905066"/>
            <a:ext cx="2578524" cy="19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2" y="5026943"/>
            <a:ext cx="2416021" cy="181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5851" r="8263" b="11150"/>
          <a:stretch/>
        </p:blipFill>
        <p:spPr>
          <a:xfrm>
            <a:off x="93462" y="136742"/>
            <a:ext cx="3760635" cy="221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41" y="53952"/>
            <a:ext cx="3225894" cy="241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38186" y="2339874"/>
            <a:ext cx="4889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нашей жизни интересного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Концерты, конкурсы в разных городах нашей большой страны: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Арзамас, Чебоксары, Киров, Москва, Санкт Петербург…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впереди!</a:t>
            </a:r>
          </a:p>
        </p:txBody>
      </p:sp>
      <p:pic>
        <p:nvPicPr>
          <p:cNvPr id="14" name="Рисунок 13" descr="IMG_20191121_101057.jpg"/>
          <p:cNvPicPr>
            <a:picLocks noChangeAspect="1"/>
          </p:cNvPicPr>
          <p:nvPr/>
        </p:nvPicPr>
        <p:blipFill>
          <a:blip r:embed="rId8" cstate="print"/>
          <a:srcRect l="10801" t="14301" r="16400"/>
          <a:stretch>
            <a:fillRect/>
          </a:stretch>
        </p:blipFill>
        <p:spPr>
          <a:xfrm>
            <a:off x="6877482" y="2460640"/>
            <a:ext cx="1659243" cy="260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11245"/>
          <a:stretch/>
        </p:blipFill>
        <p:spPr>
          <a:xfrm>
            <a:off x="3886121" y="308753"/>
            <a:ext cx="1808013" cy="230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File0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73" y="109960"/>
            <a:ext cx="1957035" cy="180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90" descr="Изображение 108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 rot="19854261">
            <a:off x="5374181" y="369450"/>
            <a:ext cx="1351595" cy="9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Игорь\Мои документы\Мои рисунки\accor_a_1_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6925" y="157736"/>
            <a:ext cx="2248573" cy="178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95736" y="2171591"/>
            <a:ext cx="5108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только набраться терпения!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закончится, и мы снова с вами встретимся,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творческая жизнь возобновиться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:\Users\Елена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3287">
            <a:off x="7181969" y="2132011"/>
            <a:ext cx="1646907" cy="237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 descr="C:\Users\Елена\Desktop\getImage (7)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3418">
            <a:off x="311263" y="2317871"/>
            <a:ext cx="2043076" cy="20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769">
            <a:off x="2472063" y="181353"/>
            <a:ext cx="1345109" cy="134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16" y="575770"/>
            <a:ext cx="1340768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IMG_20200126_2105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765" y="4461470"/>
            <a:ext cx="3195373" cy="239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IMG_20200216_1616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4617" y="4849247"/>
            <a:ext cx="2736819" cy="205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F:\с флешки\1 фото\DSC05262.JPG"/>
          <p:cNvPicPr>
            <a:picLocks noChangeAspect="1" noChangeArrowheads="1"/>
          </p:cNvPicPr>
          <p:nvPr/>
        </p:nvPicPr>
        <p:blipFill>
          <a:blip r:embed="rId11" cstate="print"/>
          <a:srcRect l="16936" t="28227"/>
          <a:stretch>
            <a:fillRect/>
          </a:stretch>
        </p:blipFill>
        <p:spPr bwMode="auto">
          <a:xfrm>
            <a:off x="5862002" y="4687212"/>
            <a:ext cx="3230133" cy="209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919be5d0a0c6313582aebafa006397e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260648"/>
            <a:ext cx="286856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323_133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750" y="387574"/>
            <a:ext cx="194421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0313_165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10852"/>
            <a:ext cx="2642726" cy="1982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0216_142857.jpg"/>
          <p:cNvPicPr>
            <a:picLocks noChangeAspect="1"/>
          </p:cNvPicPr>
          <p:nvPr/>
        </p:nvPicPr>
        <p:blipFill>
          <a:blip r:embed="rId5" cstate="print"/>
          <a:srcRect l="16400" t="19550" r="16401" b="3801"/>
          <a:stretch>
            <a:fillRect/>
          </a:stretch>
        </p:blipFill>
        <p:spPr>
          <a:xfrm>
            <a:off x="344399" y="3501008"/>
            <a:ext cx="1687670" cy="2566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00313_155507.jpg"/>
          <p:cNvPicPr>
            <a:picLocks noChangeAspect="1"/>
          </p:cNvPicPr>
          <p:nvPr/>
        </p:nvPicPr>
        <p:blipFill>
          <a:blip r:embed="rId6" cstate="print"/>
          <a:srcRect l="-5072" t="30434"/>
          <a:stretch>
            <a:fillRect/>
          </a:stretch>
        </p:blipFill>
        <p:spPr>
          <a:xfrm>
            <a:off x="2176007" y="2617526"/>
            <a:ext cx="2576199" cy="227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548135115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5748" y="2740913"/>
            <a:ext cx="3183616" cy="212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00323_095526.jpg"/>
          <p:cNvPicPr>
            <a:picLocks noChangeAspect="1"/>
          </p:cNvPicPr>
          <p:nvPr/>
        </p:nvPicPr>
        <p:blipFill>
          <a:blip r:embed="rId8" cstate="print"/>
          <a:srcRect l="2986" b="30877"/>
          <a:stretch>
            <a:fillRect/>
          </a:stretch>
        </p:blipFill>
        <p:spPr>
          <a:xfrm>
            <a:off x="2980224" y="4863325"/>
            <a:ext cx="4985604" cy="199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4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66" y="2348880"/>
            <a:ext cx="4621708" cy="330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12474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Я с нетерпением жду нашей встречи!</a:t>
            </a:r>
          </a:p>
          <a:p>
            <a:pPr algn="ctr"/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Я скучаю за вами!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2111</TotalTime>
  <Words>96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Круги</vt:lpstr>
      <vt:lpstr>Презентация PowerPoint</vt:lpstr>
      <vt:lpstr>Дорогие мои ребята! Наши инструменты наш кабинет 311, наши стенды  и, конечно же, я  скучаем без вас!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super</cp:lastModifiedBy>
  <cp:revision>179</cp:revision>
  <dcterms:created xsi:type="dcterms:W3CDTF">1601-01-01T00:00:00Z</dcterms:created>
  <dcterms:modified xsi:type="dcterms:W3CDTF">2020-04-28T12:42:33Z</dcterms:modified>
</cp:coreProperties>
</file>